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247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219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6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32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308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9095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4203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321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5815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1649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5896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64326-8063-444E-A718-07B558DD487D}" type="datetimeFigureOut">
              <a:rPr lang="zh-CN" altLang="en-US" smtClean="0"/>
              <a:t>2019/6/26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77562-1D7E-4340-A64E-E816EC7EA9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764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屏幕录制 8">
            <a:hlinkClick r:id="" action="ppaction://media"/>
            <a:extLst>
              <a:ext uri="{FF2B5EF4-FFF2-40B4-BE49-F238E27FC236}">
                <a16:creationId xmlns:a16="http://schemas.microsoft.com/office/drawing/2014/main" id="{AD7BE418-1B5C-4459-8538-ABB49943430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185.111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46797" y="27079"/>
            <a:ext cx="5734318" cy="683092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A27EC62B-1B02-44A4-A77B-BAEF6CDD9FE0}"/>
              </a:ext>
            </a:extLst>
          </p:cNvPr>
          <p:cNvSpPr txBox="1"/>
          <p:nvPr/>
        </p:nvSpPr>
        <p:spPr>
          <a:xfrm>
            <a:off x="476518" y="528034"/>
            <a:ext cx="1326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Vedio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S1</a:t>
            </a:r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116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5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2</Words>
  <Application>Microsoft Office PowerPoint</Application>
  <PresentationFormat>全屏显示(4:3)</PresentationFormat>
  <Paragraphs>1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ljr19</dc:creator>
  <cp:lastModifiedBy> </cp:lastModifiedBy>
  <cp:revision>3</cp:revision>
  <dcterms:created xsi:type="dcterms:W3CDTF">2018-11-07T13:55:46Z</dcterms:created>
  <dcterms:modified xsi:type="dcterms:W3CDTF">2019-06-26T03:00:36Z</dcterms:modified>
</cp:coreProperties>
</file>

<file path=docProps/thumbnail.jpeg>
</file>